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42E7-E994-4AA2-AB85-1A2B1C42065D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17DCB-C68F-45C1-BF05-4409D4E40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42E7-E994-4AA2-AB85-1A2B1C42065D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17DCB-C68F-45C1-BF05-4409D4E40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2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3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0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0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3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7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9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화면 슬라이드 쇼(4:3)</PresentationFormat>
  <Paragraphs>25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2016-05-17T15:32:51Z</dcterms:created>
  <dcterms:modified xsi:type="dcterms:W3CDTF">2016-05-17T15:32:51Z</dcterms:modified>
</cp:coreProperties>
</file>